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03C984-DFC3-4D5A-A1FE-413BFE37A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Netcukrász kft.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C6A33FB-E33E-49A6-85FB-9C248F838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Édességrendelő rendszer</a:t>
            </a:r>
          </a:p>
        </p:txBody>
      </p:sp>
    </p:spTree>
    <p:extLst>
      <p:ext uri="{BB962C8B-B14F-4D97-AF65-F5344CB8AC3E}">
        <p14:creationId xmlns:p14="http://schemas.microsoft.com/office/powerpoint/2010/main" val="98142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143FF3-B5DE-47B0-8839-9CAC9EFC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05" y="778983"/>
            <a:ext cx="9825790" cy="1188720"/>
          </a:xfrm>
        </p:spPr>
        <p:txBody>
          <a:bodyPr>
            <a:normAutofit/>
          </a:bodyPr>
          <a:lstStyle/>
          <a:p>
            <a:r>
              <a:rPr lang="hu-HU" sz="2400" dirty="0"/>
              <a:t>Felhasználói esetek - vevő felhasználó</a:t>
            </a:r>
          </a:p>
        </p:txBody>
      </p:sp>
      <p:graphicFrame>
        <p:nvGraphicFramePr>
          <p:cNvPr id="9" name="Tartalom helye 8">
            <a:extLst>
              <a:ext uri="{FF2B5EF4-FFF2-40B4-BE49-F238E27FC236}">
                <a16:creationId xmlns:a16="http://schemas.microsoft.com/office/drawing/2014/main" id="{DFA5F0FD-3A4C-40F5-ACE8-6765A217D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867714"/>
              </p:ext>
            </p:extLst>
          </p:nvPr>
        </p:nvGraphicFramePr>
        <p:xfrm>
          <a:off x="2342147" y="2614864"/>
          <a:ext cx="7507706" cy="346415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936790">
                  <a:extLst>
                    <a:ext uri="{9D8B030D-6E8A-4147-A177-3AD203B41FA5}">
                      <a16:colId xmlns:a16="http://schemas.microsoft.com/office/drawing/2014/main" val="3560214994"/>
                    </a:ext>
                  </a:extLst>
                </a:gridCol>
                <a:gridCol w="4570916">
                  <a:extLst>
                    <a:ext uri="{9D8B030D-6E8A-4147-A177-3AD203B41FA5}">
                      <a16:colId xmlns:a16="http://schemas.microsoft.com/office/drawing/2014/main" val="2947256136"/>
                    </a:ext>
                  </a:extLst>
                </a:gridCol>
              </a:tblGrid>
              <a:tr h="826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>
                          <a:effectLst/>
                        </a:rPr>
                        <a:t>felhasználói eset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 dirty="0">
                          <a:effectLst/>
                        </a:rPr>
                        <a:t>jelentés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2461934219"/>
                  </a:ext>
                </a:extLst>
              </a:tr>
              <a:tr h="1318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Rendelés leadása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Rendelés leadása és kifizetése ami bekerül a megrendelések listába.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3791729870"/>
                  </a:ext>
                </a:extLst>
              </a:tr>
              <a:tr h="1318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Visszaigazolási kód megtekintése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 rendelésekhez tartozó visszaigazoló kódot a rendszer a megadott e-mail címre küldi ki.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340230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7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143FF3-B5DE-47B0-8839-9CAC9EFC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05" y="778983"/>
            <a:ext cx="9825790" cy="1188720"/>
          </a:xfrm>
        </p:spPr>
        <p:txBody>
          <a:bodyPr>
            <a:normAutofit/>
          </a:bodyPr>
          <a:lstStyle/>
          <a:p>
            <a:r>
              <a:rPr lang="hu-HU" sz="2400" dirty="0"/>
              <a:t>Felhasználói esetek - futár felhasználó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BFECE6A9-A7E4-4D18-AACC-635FE3CEC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5400"/>
              </p:ext>
            </p:extLst>
          </p:nvPr>
        </p:nvGraphicFramePr>
        <p:xfrm>
          <a:off x="2566737" y="2662989"/>
          <a:ext cx="7026442" cy="317633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48533">
                  <a:extLst>
                    <a:ext uri="{9D8B030D-6E8A-4147-A177-3AD203B41FA5}">
                      <a16:colId xmlns:a16="http://schemas.microsoft.com/office/drawing/2014/main" val="4018450559"/>
                    </a:ext>
                  </a:extLst>
                </a:gridCol>
                <a:gridCol w="4277909">
                  <a:extLst>
                    <a:ext uri="{9D8B030D-6E8A-4147-A177-3AD203B41FA5}">
                      <a16:colId xmlns:a16="http://schemas.microsoft.com/office/drawing/2014/main" val="3189631990"/>
                    </a:ext>
                  </a:extLst>
                </a:gridCol>
              </a:tblGrid>
              <a:tr h="105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>
                          <a:effectLst/>
                        </a:rPr>
                        <a:t>felhasználói eset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 dirty="0">
                          <a:effectLst/>
                        </a:rPr>
                        <a:t>jelentés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2633625734"/>
                  </a:ext>
                </a:extLst>
              </a:tr>
              <a:tr h="105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Rendelés leadása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Rendelés leadása és kifizetése, ami bekerül a megrendelések listába.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2076872583"/>
                  </a:ext>
                </a:extLst>
              </a:tr>
              <a:tr h="1058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Megrendelési lista módosítása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Aktív tételek kiválasztása, teljesítése.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407701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02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143FF3-B5DE-47B0-8839-9CAC9EFC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05" y="778983"/>
            <a:ext cx="9825790" cy="1188720"/>
          </a:xfrm>
        </p:spPr>
        <p:txBody>
          <a:bodyPr>
            <a:normAutofit/>
          </a:bodyPr>
          <a:lstStyle/>
          <a:p>
            <a:r>
              <a:rPr lang="hu-HU" sz="2400" dirty="0"/>
              <a:t>Felhasználói esetek - beszállító felhasználó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F60283F4-9121-4BC3-9FF6-053C58C00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259396"/>
              </p:ext>
            </p:extLst>
          </p:nvPr>
        </p:nvGraphicFramePr>
        <p:xfrm>
          <a:off x="2550694" y="2646005"/>
          <a:ext cx="7090612" cy="343301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73634">
                  <a:extLst>
                    <a:ext uri="{9D8B030D-6E8A-4147-A177-3AD203B41FA5}">
                      <a16:colId xmlns:a16="http://schemas.microsoft.com/office/drawing/2014/main" val="1225865671"/>
                    </a:ext>
                  </a:extLst>
                </a:gridCol>
                <a:gridCol w="4316978">
                  <a:extLst>
                    <a:ext uri="{9D8B030D-6E8A-4147-A177-3AD203B41FA5}">
                      <a16:colId xmlns:a16="http://schemas.microsoft.com/office/drawing/2014/main" val="4101208799"/>
                    </a:ext>
                  </a:extLst>
                </a:gridCol>
              </a:tblGrid>
              <a:tr h="100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>
                          <a:effectLst/>
                        </a:rPr>
                        <a:t>felhasználói eset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>
                          <a:effectLst/>
                        </a:rPr>
                        <a:t>jelentés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4249821018"/>
                  </a:ext>
                </a:extLst>
              </a:tr>
              <a:tr h="100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Leltár módosítása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Termékek hozzáadása, módosítása, törlése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1935371288"/>
                  </a:ext>
                </a:extLst>
              </a:tr>
              <a:tr h="1424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Megrendelési lista megtekintése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Eladási statisztikát állíthatnak fel, hogy igények alapján fejlesszék a menüt.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608761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26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EC02B2-67C8-4F66-83D9-29279FC0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követelmények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2BD9AE-5B1C-48EC-AD02-5F5B8E8C2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68" y="2777249"/>
            <a:ext cx="4779264" cy="2655851"/>
          </a:xfrm>
        </p:spPr>
        <p:txBody>
          <a:bodyPr/>
          <a:lstStyle/>
          <a:p>
            <a:r>
              <a:rPr lang="hu-HU" sz="2000" dirty="0"/>
              <a:t>Alkalmazott technológiák</a:t>
            </a:r>
          </a:p>
          <a:p>
            <a:r>
              <a:rPr lang="hu-HU" sz="2000" dirty="0"/>
              <a:t>Szoftver környezet (szerver)</a:t>
            </a:r>
          </a:p>
          <a:p>
            <a:r>
              <a:rPr lang="hu-HU" sz="2000" dirty="0"/>
              <a:t>Web kliens környezet</a:t>
            </a:r>
          </a:p>
          <a:p>
            <a:r>
              <a:rPr lang="hu-HU" sz="2000" dirty="0"/>
              <a:t>Telepítés, publikálás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883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387E703-CC43-41A3-9A7D-A19E1F39A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6" y="369654"/>
            <a:ext cx="10093667" cy="146233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BF6B68F-3E31-42C5-900F-5B1C7DB66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790" y="2240654"/>
            <a:ext cx="2600420" cy="36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5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F60965-883A-4427-8FB2-07600EE9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hu-HU" dirty="0"/>
              <a:t>Köszönjük a figyelmet</a:t>
            </a:r>
          </a:p>
        </p:txBody>
      </p:sp>
    </p:spTree>
    <p:extLst>
      <p:ext uri="{BB962C8B-B14F-4D97-AF65-F5344CB8AC3E}">
        <p14:creationId xmlns:p14="http://schemas.microsoft.com/office/powerpoint/2010/main" val="138331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0A74A-8935-40F1-9E75-BA1FDBE2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2020.02.25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2C93D-A8B3-46F1-9DF7-B90BC35C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Bencze Barna – CXO</a:t>
            </a:r>
          </a:p>
          <a:p>
            <a:r>
              <a:rPr lang="hu-HU" sz="2400" dirty="0"/>
              <a:t>Benkó Barnabás – CTO</a:t>
            </a:r>
          </a:p>
          <a:p>
            <a:r>
              <a:rPr lang="hu-HU" sz="2400" dirty="0" err="1"/>
              <a:t>Ekart</a:t>
            </a:r>
            <a:r>
              <a:rPr lang="hu-HU" sz="2400" dirty="0"/>
              <a:t> Csaba – CEO</a:t>
            </a:r>
          </a:p>
          <a:p>
            <a:r>
              <a:rPr lang="hu-HU" sz="2400" dirty="0"/>
              <a:t>Remetehegyi Evelin – COO</a:t>
            </a:r>
          </a:p>
        </p:txBody>
      </p:sp>
    </p:spTree>
    <p:extLst>
      <p:ext uri="{BB962C8B-B14F-4D97-AF65-F5344CB8AC3E}">
        <p14:creationId xmlns:p14="http://schemas.microsoft.com/office/powerpoint/2010/main" val="96458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F9684AD-7F24-495B-A4FF-288D19B4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7" y="1318361"/>
            <a:ext cx="11065845" cy="42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0A74A-8935-40F1-9E75-BA1FDBE2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Funkcionalitás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32C93D-A8B3-46F1-9DF7-B90BC35C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1" y="2638044"/>
            <a:ext cx="8983579" cy="3255264"/>
          </a:xfrm>
        </p:spPr>
        <p:txBody>
          <a:bodyPr>
            <a:normAutofit/>
          </a:bodyPr>
          <a:lstStyle/>
          <a:p>
            <a:r>
              <a:rPr lang="hu-HU" sz="2400" dirty="0"/>
              <a:t>Az ételrendelés új szintre lépett, a </a:t>
            </a:r>
            <a:r>
              <a:rPr lang="hu-HU" sz="2400" dirty="0" err="1"/>
              <a:t>NetPincér</a:t>
            </a:r>
            <a:r>
              <a:rPr lang="hu-HU" sz="2400" dirty="0"/>
              <a:t> kiegészítéseként jön létre a Netcukrász.</a:t>
            </a:r>
          </a:p>
          <a:p>
            <a:r>
              <a:rPr lang="hu-HU" sz="2400" dirty="0"/>
              <a:t>Ezen a webes felületen lehet böngészni a velük leszerződött cukrászatok és pékségek kínálatában.</a:t>
            </a:r>
          </a:p>
          <a:p>
            <a:r>
              <a:rPr lang="hu-HU" sz="2400" dirty="0"/>
              <a:t>Különleges eseményekre (születésnap, névnap, bar és </a:t>
            </a:r>
            <a:r>
              <a:rPr lang="hu-HU" sz="2400" dirty="0" err="1"/>
              <a:t>bat</a:t>
            </a:r>
            <a:r>
              <a:rPr lang="hu-HU" sz="2400" dirty="0"/>
              <a:t> </a:t>
            </a:r>
            <a:r>
              <a:rPr lang="hu-HU" sz="2400" dirty="0" err="1"/>
              <a:t>mitzvah</a:t>
            </a:r>
            <a:r>
              <a:rPr lang="hu-HU" sz="2400" dirty="0"/>
              <a:t>, stb.) torta-, és édességrendelést tesz lehetővé, így felvirágoztatva az említett cukrászdákat.</a:t>
            </a:r>
          </a:p>
        </p:txBody>
      </p:sp>
    </p:spTree>
    <p:extLst>
      <p:ext uri="{BB962C8B-B14F-4D97-AF65-F5344CB8AC3E}">
        <p14:creationId xmlns:p14="http://schemas.microsoft.com/office/powerpoint/2010/main" val="82630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91C028-B779-421E-85C9-2DACC77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Vezetői összefoglaló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D857F7-BA5A-4B60-9D34-BA552664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1" y="2630906"/>
            <a:ext cx="8823157" cy="3449052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hu-HU" sz="2400" dirty="0"/>
              <a:t>a felhasználói szerepköröket (</a:t>
            </a:r>
            <a:r>
              <a:rPr lang="hu-HU" sz="2400" dirty="0" err="1"/>
              <a:t>aktorokat</a:t>
            </a:r>
            <a:r>
              <a:rPr lang="hu-HU" sz="2400" dirty="0"/>
              <a:t>),</a:t>
            </a:r>
          </a:p>
          <a:p>
            <a:pPr lvl="0" fontAlgn="base"/>
            <a:r>
              <a:rPr lang="hu-HU" sz="2400" dirty="0"/>
              <a:t>a felhasználói szerepkörökhöz kapcsolódó funkciókat (felhasználói eseteket),</a:t>
            </a:r>
          </a:p>
          <a:p>
            <a:pPr lvl="0" fontAlgn="base"/>
            <a:r>
              <a:rPr lang="hu-HU" sz="2400" dirty="0"/>
              <a:t>a tervezett adatstruktúrát (a legfontosabb entitások vonatkozásában),</a:t>
            </a:r>
          </a:p>
          <a:p>
            <a:pPr lvl="0" fontAlgn="base"/>
            <a:r>
              <a:rPr lang="hu-HU" sz="2400" dirty="0"/>
              <a:t>a rendszer által küldött értesítések leírását,</a:t>
            </a:r>
          </a:p>
          <a:p>
            <a:pPr lvl="0" fontAlgn="base"/>
            <a:r>
              <a:rPr lang="hu-HU" sz="2400" dirty="0"/>
              <a:t>a rendszer architektúrájának bemutatását,</a:t>
            </a:r>
          </a:p>
          <a:p>
            <a:pPr lvl="0" fontAlgn="base"/>
            <a:r>
              <a:rPr lang="hu-HU" sz="2400" dirty="0"/>
              <a:t>a működéshez szükséges </a:t>
            </a:r>
            <a:r>
              <a:rPr lang="hu-HU" sz="2400" dirty="0" err="1"/>
              <a:t>architektúrális</a:t>
            </a:r>
            <a:r>
              <a:rPr lang="hu-HU" sz="2400" dirty="0"/>
              <a:t> és technológiai követelményeket.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308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10C98-6220-4083-B29C-4C617D1A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Fogalomtár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AA82368-116B-4B86-8AE9-07010FE54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2485243" cy="3101983"/>
          </a:xfrm>
        </p:spPr>
        <p:txBody>
          <a:bodyPr>
            <a:normAutofit/>
          </a:bodyPr>
          <a:lstStyle/>
          <a:p>
            <a:r>
              <a:rPr lang="hu-HU" sz="2400" dirty="0"/>
              <a:t>Adminisztrátor</a:t>
            </a:r>
          </a:p>
          <a:p>
            <a:r>
              <a:rPr lang="hu-HU" sz="2400" dirty="0"/>
              <a:t>Vevő</a:t>
            </a:r>
          </a:p>
          <a:p>
            <a:r>
              <a:rPr lang="hu-HU" sz="2400" dirty="0"/>
              <a:t>Futár</a:t>
            </a:r>
          </a:p>
          <a:p>
            <a:r>
              <a:rPr lang="hu-HU" sz="2400" dirty="0"/>
              <a:t>Beszállító</a:t>
            </a:r>
          </a:p>
          <a:p>
            <a:r>
              <a:rPr lang="hu-HU" sz="2400" dirty="0"/>
              <a:t>Termék</a:t>
            </a:r>
          </a:p>
        </p:txBody>
      </p:sp>
      <p:sp>
        <p:nvSpPr>
          <p:cNvPr id="7" name="Tartalom helye 5">
            <a:extLst>
              <a:ext uri="{FF2B5EF4-FFF2-40B4-BE49-F238E27FC236}">
                <a16:creationId xmlns:a16="http://schemas.microsoft.com/office/drawing/2014/main" id="{75CCBDA6-1428-4B4C-8456-0CCDB0325D90}"/>
              </a:ext>
            </a:extLst>
          </p:cNvPr>
          <p:cNvSpPr txBox="1">
            <a:spLocks/>
          </p:cNvSpPr>
          <p:nvPr/>
        </p:nvSpPr>
        <p:spPr>
          <a:xfrm>
            <a:off x="6233001" y="2638044"/>
            <a:ext cx="3071420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Leltár</a:t>
            </a:r>
          </a:p>
          <a:p>
            <a:r>
              <a:rPr lang="hu-HU" sz="2400" dirty="0"/>
              <a:t>Megrendelések</a:t>
            </a:r>
          </a:p>
          <a:p>
            <a:r>
              <a:rPr lang="hu-HU" sz="2400" dirty="0"/>
              <a:t>Visszaigazoló kód</a:t>
            </a:r>
          </a:p>
          <a:p>
            <a:r>
              <a:rPr lang="hu-HU" sz="2400" dirty="0"/>
              <a:t>Kuponkód</a:t>
            </a:r>
          </a:p>
        </p:txBody>
      </p:sp>
    </p:spTree>
    <p:extLst>
      <p:ext uri="{BB962C8B-B14F-4D97-AF65-F5344CB8AC3E}">
        <p14:creationId xmlns:p14="http://schemas.microsoft.com/office/powerpoint/2010/main" val="48072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00962B-D02F-423D-A7FA-9C8A2CE2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Szerepkörök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7C5141-7ABA-4A1E-B571-E516182F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089453" cy="3101983"/>
          </a:xfrm>
        </p:spPr>
        <p:txBody>
          <a:bodyPr>
            <a:normAutofit/>
          </a:bodyPr>
          <a:lstStyle/>
          <a:p>
            <a:r>
              <a:rPr lang="hu-HU" sz="2200" dirty="0"/>
              <a:t>Általános felhasználó</a:t>
            </a:r>
          </a:p>
          <a:p>
            <a:r>
              <a:rPr lang="hu-HU" sz="2200" dirty="0"/>
              <a:t>Adminisztrátor felhasználó</a:t>
            </a:r>
          </a:p>
          <a:p>
            <a:r>
              <a:rPr lang="hu-HU" sz="2200" dirty="0"/>
              <a:t>Vevő felhasználó</a:t>
            </a:r>
          </a:p>
          <a:p>
            <a:r>
              <a:rPr lang="hu-HU" sz="2200" dirty="0"/>
              <a:t>Futár felhasználó</a:t>
            </a:r>
          </a:p>
          <a:p>
            <a:r>
              <a:rPr lang="hu-HU" sz="2200" dirty="0"/>
              <a:t>Beszállító felhasználó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9F61E2-742B-4B24-A190-B7E16E15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18" y="2638044"/>
            <a:ext cx="2901646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143FF3-B5DE-47B0-8839-9CAC9EFC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05" y="772186"/>
            <a:ext cx="9063790" cy="1188720"/>
          </a:xfrm>
        </p:spPr>
        <p:txBody>
          <a:bodyPr>
            <a:normAutofit/>
          </a:bodyPr>
          <a:lstStyle/>
          <a:p>
            <a:r>
              <a:rPr lang="hu-HU" sz="2400" dirty="0"/>
              <a:t>Felhasználói esetek - Általános felhasználó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653D4EAE-FFC5-49EF-BF64-DF44DB730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161361"/>
              </p:ext>
            </p:extLst>
          </p:nvPr>
        </p:nvGraphicFramePr>
        <p:xfrm>
          <a:off x="2037348" y="2384569"/>
          <a:ext cx="8117304" cy="367949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175246">
                  <a:extLst>
                    <a:ext uri="{9D8B030D-6E8A-4147-A177-3AD203B41FA5}">
                      <a16:colId xmlns:a16="http://schemas.microsoft.com/office/drawing/2014/main" val="3673745624"/>
                    </a:ext>
                  </a:extLst>
                </a:gridCol>
                <a:gridCol w="4942058">
                  <a:extLst>
                    <a:ext uri="{9D8B030D-6E8A-4147-A177-3AD203B41FA5}">
                      <a16:colId xmlns:a16="http://schemas.microsoft.com/office/drawing/2014/main" val="3381756621"/>
                    </a:ext>
                  </a:extLst>
                </a:gridCol>
              </a:tblGrid>
              <a:tr h="800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 dirty="0">
                          <a:effectLst/>
                        </a:rPr>
                        <a:t>felhasználói eset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>
                          <a:effectLst/>
                        </a:rPr>
                        <a:t>jelentés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2307202133"/>
                  </a:ext>
                </a:extLst>
              </a:tr>
              <a:tr h="127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Bejelentkezés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Bejelentkezés a rendszerbe az egyedi kód / jelszó páros megadásával.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814698963"/>
                  </a:ext>
                </a:extLst>
              </a:tr>
              <a:tr h="800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Kijelentkezés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Kijelentkezés a rendszerből.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3953418324"/>
                  </a:ext>
                </a:extLst>
              </a:tr>
              <a:tr h="800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Leltár listázása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 megrendelhető termékek listájának böngészése.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342648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57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143FF3-B5DE-47B0-8839-9CAC9EFCF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05" y="778983"/>
            <a:ext cx="9825790" cy="1188720"/>
          </a:xfrm>
        </p:spPr>
        <p:txBody>
          <a:bodyPr>
            <a:normAutofit/>
          </a:bodyPr>
          <a:lstStyle/>
          <a:p>
            <a:r>
              <a:rPr lang="hu-HU" sz="2400" dirty="0"/>
              <a:t>Felhasználói esetek - Adminisztrátor felhasználó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311C938D-5ED0-445A-ABCA-A32BA7368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165209"/>
              </p:ext>
            </p:extLst>
          </p:nvPr>
        </p:nvGraphicFramePr>
        <p:xfrm>
          <a:off x="2149642" y="2277039"/>
          <a:ext cx="7892716" cy="39697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87393">
                  <a:extLst>
                    <a:ext uri="{9D8B030D-6E8A-4147-A177-3AD203B41FA5}">
                      <a16:colId xmlns:a16="http://schemas.microsoft.com/office/drawing/2014/main" val="203599675"/>
                    </a:ext>
                  </a:extLst>
                </a:gridCol>
                <a:gridCol w="4805323">
                  <a:extLst>
                    <a:ext uri="{9D8B030D-6E8A-4147-A177-3AD203B41FA5}">
                      <a16:colId xmlns:a16="http://schemas.microsoft.com/office/drawing/2014/main" val="2794071042"/>
                    </a:ext>
                  </a:extLst>
                </a:gridCol>
              </a:tblGrid>
              <a:tr h="606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 dirty="0">
                          <a:effectLst/>
                        </a:rPr>
                        <a:t>felhasználói eset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cap="all" dirty="0">
                          <a:effectLst/>
                        </a:rPr>
                        <a:t>jelentés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867069514"/>
                  </a:ext>
                </a:extLst>
              </a:tr>
              <a:tr h="13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Rendszer paraméterek állítása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 rendszer paramétereinek állítása (pl.: szerepkörök módosítása, elérhető kuponok, leltár módosítás, felhasználó törlés stb.).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1494998136"/>
                  </a:ext>
                </a:extLst>
              </a:tr>
              <a:tr h="96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Aktivitás naplók megtekintése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Megtekintheti az aktivitás napló bejegyzéseket (ki mikor milyen műveleteket végzett).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1395956995"/>
                  </a:ext>
                </a:extLst>
              </a:tr>
              <a:tr h="96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Hiba naplók megtekintése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Megtekintheti a rendszereseményekkel kapcsolatos napló bejegyzéseket (hiba, figyelmeztetés stb.).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170" marR="90170" marT="71755" marB="71755"/>
                </a:tc>
                <a:extLst>
                  <a:ext uri="{0D108BD9-81ED-4DB2-BD59-A6C34878D82A}">
                    <a16:rowId xmlns:a16="http://schemas.microsoft.com/office/drawing/2014/main" val="325545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43748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{C7CB78F0-5714-4779-969D-C73481C7D9A7}tf10001115</Template>
  <TotalTime>34</TotalTime>
  <Words>356</Words>
  <Application>Microsoft Office PowerPoint</Application>
  <PresentationFormat>Szélesvásznú</PresentationFormat>
  <Paragraphs>79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Csomag</vt:lpstr>
      <vt:lpstr>Netcukrász kft.</vt:lpstr>
      <vt:lpstr>2020.02.25</vt:lpstr>
      <vt:lpstr>PowerPoint-bemutató</vt:lpstr>
      <vt:lpstr>Funkcionalitás</vt:lpstr>
      <vt:lpstr>Vezetői összefoglaló</vt:lpstr>
      <vt:lpstr>Fogalomtár</vt:lpstr>
      <vt:lpstr>Szerepkörök</vt:lpstr>
      <vt:lpstr>Felhasználói esetek - Általános felhasználó</vt:lpstr>
      <vt:lpstr>Felhasználói esetek - Adminisztrátor felhasználó</vt:lpstr>
      <vt:lpstr>Felhasználói esetek - vevő felhasználó</vt:lpstr>
      <vt:lpstr>Felhasználói esetek - futár felhasználó</vt:lpstr>
      <vt:lpstr>Felhasználói esetek - beszállító felhasználó</vt:lpstr>
      <vt:lpstr>Technológiai követelmények</vt:lpstr>
      <vt:lpstr>PowerPoint-bemutató</vt:lpstr>
      <vt:lpstr>Köszönjük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Netcukrász kft.</dc:title>
  <dc:creator>Evelin Remetehegyi</dc:creator>
  <cp:lastModifiedBy>Evelin Remetehegyi</cp:lastModifiedBy>
  <cp:revision>23</cp:revision>
  <dcterms:created xsi:type="dcterms:W3CDTF">2020-02-24T20:05:16Z</dcterms:created>
  <dcterms:modified xsi:type="dcterms:W3CDTF">2020-02-24T20:40:07Z</dcterms:modified>
</cp:coreProperties>
</file>